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10.png" ContentType="image/png"/>
  <Override PartName="/ppt/media/image8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11.png" ContentType="image/png"/>
  <Override PartName="/ppt/media/image12.png" ContentType="image/pn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_rels/presentation.xml.rels" ContentType="application/vnd.openxmlformats-package.relationships+xml"/>
  <Override PartName="/customXml/itemProps3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559675" cy="10691812"/>
</p:presentation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ustomXml" Target="../customXml/item1.xml"/><Relationship Id="rId3" Type="http://schemas.openxmlformats.org/officeDocument/2006/relationships/slideMaster" Target="slideMasters/slideMaster2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customXml" Target="../customXml/item3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customXml" Target="../customXml/item2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69606D5A-37E6-4ED5-B986-97A5455ADDEE}" type="datetime"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5606949-76D4-46B9-8085-BE48F0B29B3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247E553-09E6-4EB0-A931-E880C4A55860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8974436-F55A-4A36-891D-4A3E0CE6AB7F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A5154BD-98AA-4AD6-A844-3F227B9E542C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2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3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C64C7FD-E659-4236-9A21-DEB3ED12092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6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3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DAEE2E1-B442-4EA1-968A-1EB746BE1B91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4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5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A647476-5481-4BB7-8240-5D7E0A4B5A2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13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5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6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7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8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9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4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5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372FE37-162A-47AA-8943-3BD81D70D09C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27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7AF223B-4B86-4EE4-B6F8-9DCDD499FAE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65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7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8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9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0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1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4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6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7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293701C-BB51-42AE-BA26-A5FC673E9E03}" type="datetime"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8/10/20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8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79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2889DA12-5E4D-4B27-8E90-6FEBBA46B61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CLOUD</a:t>
            </a:r>
            <a:br/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COMPUTING PRACTICAL#02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OBJECTIVE: TO BECOME FAMILIAR WITH RMI OBJECT SERIALIZATION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TASK: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Develop any simple application to demonstrate object passing in RMI. (Expl: Make a class of your own and use its objects as arguments and return types for RMI)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REMOTE METHOD INVOCATION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RMI uses object serialization to marshal and unmarshal parameters and does not truncate types, supporting true object-oriented polymorphism.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SERIALIZATION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Serialization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 is the process of converting a set of object instances that contain references to each other into a linear stream of bytes, which can then be sent through a socket, stored to a file, or simply manipulated as a stream of data.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Serialization is the mechanism used by RMI to pass objects between JVMs, either as arguments in a method invocation from a client to a server or as return values from a method invocation.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609480" y="274680"/>
            <a:ext cx="10972440" cy="2315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NOW WE WILL SEE CODE FOR PASSING OBJECTS THROUGH RMI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812880" y="2895480"/>
            <a:ext cx="8026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Our scenario will have a server sharing an object via RMI and a client calling the shared instance.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Interface </a:t>
            </a:r>
            <a:endParaRPr b="0" lang="en-US" sz="3600" spc="-1" strike="noStrike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005840" y="2387520"/>
            <a:ext cx="10515600" cy="17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Remote Object Class </a:t>
            </a:r>
            <a:endParaRPr b="0" lang="en-US" sz="3600" spc="-1" strike="noStrike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914400" y="1846080"/>
            <a:ext cx="10424160" cy="437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Serializable Class </a:t>
            </a:r>
            <a:endParaRPr b="0" lang="en-US" sz="3600" spc="-1" strike="noStrike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2239200" y="1645920"/>
            <a:ext cx="7676640" cy="475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Server Class </a:t>
            </a:r>
            <a:endParaRPr b="0" lang="en-US" sz="3600" spc="-1" strike="noStrike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188720" y="1828800"/>
            <a:ext cx="9875520" cy="401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Client Class </a:t>
            </a:r>
            <a:endParaRPr b="0" lang="en-US" sz="3600" spc="-1" strike="noStrike">
              <a:solidFill>
                <a:srgbClr val="ebebeb"/>
              </a:solidFill>
              <a:latin typeface="Century Gothic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1463040" y="1828800"/>
            <a:ext cx="9144000" cy="44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3E48600D35BB46A9D8C19737D6E703" ma:contentTypeVersion="2" ma:contentTypeDescription="Create a new document." ma:contentTypeScope="" ma:versionID="187d9eb224d672fbcbbd3fc1b03e6d57">
  <xsd:schema xmlns:xsd="http://www.w3.org/2001/XMLSchema" xmlns:xs="http://www.w3.org/2001/XMLSchema" xmlns:p="http://schemas.microsoft.com/office/2006/metadata/properties" xmlns:ns2="2517420b-6b65-489f-a8ec-b57c1964b300" targetNamespace="http://schemas.microsoft.com/office/2006/metadata/properties" ma:root="true" ma:fieldsID="7ed7683de6ae0fbe21ad8d85581c1eb6" ns2:_="">
    <xsd:import namespace="2517420b-6b65-489f-a8ec-b57c1964b3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7420b-6b65-489f-a8ec-b57c1964b3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266852-E415-4BF9-8101-14767132E1DE}"/>
</file>

<file path=customXml/itemProps2.xml><?xml version="1.0" encoding="utf-8"?>
<ds:datastoreItem xmlns:ds="http://schemas.openxmlformats.org/officeDocument/2006/customXml" ds:itemID="{AA4844B4-8334-4F84-9CA8-AB0AE9DCBEDA}"/>
</file>

<file path=customXml/itemProps3.xml><?xml version="1.0" encoding="utf-8"?>
<ds:datastoreItem xmlns:ds="http://schemas.openxmlformats.org/officeDocument/2006/customXml" ds:itemID="{C8C5C23B-45F4-4CDF-8501-FF5F62C85496}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742</TotalTime>
  <Application>LibreOffice/6.0.7.3$Linux_X86_64 LibreOffice_project/00m0$Build-3</Application>
  <Words>503</Words>
  <Paragraphs>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Sharmeen</dc:creator>
  <dc:description/>
  <cp:lastModifiedBy/>
  <cp:revision>21</cp:revision>
  <dcterms:created xsi:type="dcterms:W3CDTF">2014-09-12T02:08:24Z</dcterms:created>
  <dcterms:modified xsi:type="dcterms:W3CDTF">2020-08-10T13:13:57Z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  <property fmtid="{D5CDD505-2E9C-101B-9397-08002B2CF9AE}" pid="12" name="ContentTypeId">
    <vt:lpwstr>0x010100C23E48600D35BB46A9D8C19737D6E703</vt:lpwstr>
  </property>
</Properties>
</file>